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23" d="100"/>
          <a:sy n="123" d="100"/>
        </p:scale>
        <p:origin x="1152" y="10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SWETHA P</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a:t>
            </a:r>
            <a:r>
              <a:rPr lang="en-US" sz="1100">
                <a:solidFill>
                  <a:schemeClr val="tx1"/>
                </a:solidFill>
              </a:rPr>
              <a:t>511321104100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79</TotalTime>
  <Words>890</Words>
  <Application>Microsoft Office PowerPoint</Application>
  <PresentationFormat>On-screen Show (16:9)</PresentationFormat>
  <Paragraphs>101</Paragraphs>
  <Slides>14</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SWEETHA</cp:lastModifiedBy>
  <cp:revision>10</cp:revision>
  <dcterms:modified xsi:type="dcterms:W3CDTF">2024-04-07T14:06:43Z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